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gif>
</file>

<file path=ppt/media/image3.gif>
</file>

<file path=ppt/media/image4.gif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4443F-F2BC-4245-A6FB-9EAE31F8F6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81E926-BE57-4C00-9F5C-4599290476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E17CC-016D-457C-8AD0-96685D217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D1D80-5635-4C5C-834D-22370D3D9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07D3A-F910-4D6C-AFB3-16D47EE0F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386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9609E-80EE-4FE5-8E27-EB55E5B53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227FA6-659C-47E7-A9C6-A1C683BF8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02859-FFBE-4C8F-9F18-5D83D340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66FBA-AC6E-42BF-BB2C-ABA336003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61037-514A-44F3-8B9B-4A0E59113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882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95910-5ED4-43CE-BF67-B17A544556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C77D71-0D23-451C-8E84-6667B64B8B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D5D4E-A96D-4302-B3D2-8C1C1786A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A2C8A-885E-40F4-9EED-21709B89E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4AEC3-D72B-48F8-A136-D95F15C26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48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F8419-3F18-4592-B237-BDCA9EF5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1FC70-51F4-4088-81E2-6A06ABEEC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7B37C-8B6B-46D4-BD02-5CF002AC9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50BBC-E113-418F-AC49-1CBD5F743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D729A-7456-4F36-BC28-FC43B70CE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481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1AA32-CB5E-4A39-954A-A0D3EF09C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12A0F-95B8-46CB-A244-AF63DFDE0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35910-581F-4BE6-AF29-FAF6348D8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E37A2-D805-4DC2-83BC-0876A304E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9857E-18CB-4FB2-9DD6-A52325BC5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475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527DE-BE09-49C6-A40C-95128888C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9779F-4C17-44FC-A77E-1E204508B5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EEDB0F-CECE-4CCE-BAB4-3434A843E5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5816AB-2DF3-4FD2-B378-E1AA2111C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2F6764-35C0-4CD7-A832-53A658641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EE3FD0-0F55-4061-8CA4-129756DEB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81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8DCAD-2FB4-49AA-A714-2E3C89095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F2AB3-BBE4-4EDE-A025-E4F0B2D38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75EF02-531E-4F69-AEA5-E32A44310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5B3D3D-53A6-4733-9386-DBB64BB7B0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7A36F5-B870-44E7-B54B-3AA3AABFCD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D7016C-EFE4-444E-B139-568813C98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71E4DE-7A5D-4E8A-9CE9-C20450FE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E71F95-8E0A-4E48-B56B-FC289BD20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636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F7D7-9252-40B2-B912-FBECC8666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BF3897-F372-4181-B58C-96C3EC6F8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FF199C-7AAF-4559-BAC0-D8146B9EE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DB5E45-E3FE-4040-9AB4-8DFECD8B9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39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9E5ED1-7471-4326-B93F-601D8FAC7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A0CBF-FFC6-47B8-B4C0-3C7100FE7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C0E410-5301-439D-8160-1F1F77775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86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6CFC7-69E2-4D6B-B9B0-604431EA2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6FBBF-70C1-4A6E-93EC-AD44FF8E2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00D07A-2D0A-4FF5-A566-80CFE5C8E0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A2685-BF14-47FE-9EA6-B168AEBB7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B3BB2-C2A5-4081-B0F9-9E2867CE3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3D0E76-F0EF-4F8C-93DE-311FF5E44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43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32624-257B-49BD-B28B-90BB1C38E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E1E5C-9E89-43D6-A6CA-AB0E6CA223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1EBB41-3C7C-48B3-AE22-A036077E1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74B79-B1CB-4A06-B25F-AF62E1CEC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3AC92F-9E41-4FCD-81AD-91D095CB3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C4EB6C-F7AE-43E4-A391-6350316D4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96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B01624-6809-4294-AA32-689A51B9F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3860E-BE86-4FC3-971D-5BAEDAA23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E44FB-5A0C-414A-89B4-BBDCFE60B9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87958-B32E-4C96-9774-C9463D0E9EA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E871C-D95D-460E-9360-CFEC14B7C1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AFDB3-E046-45D3-874B-A598B7A0F4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77A2B-0843-4E64-BDA6-63ECF64E2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740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gi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gif"/><Relationship Id="rId5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ial1">
            <a:hlinkClick r:id="" action="ppaction://media"/>
            <a:extLst>
              <a:ext uri="{FF2B5EF4-FFF2-40B4-BE49-F238E27FC236}">
                <a16:creationId xmlns:a16="http://schemas.microsoft.com/office/drawing/2014/main" id="{A877F2BE-D09B-4BEF-8390-160A8291D4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0257" r="34672"/>
          <a:stretch>
            <a:fillRect/>
          </a:stretch>
        </p:blipFill>
        <p:spPr>
          <a:xfrm>
            <a:off x="1" y="-2"/>
            <a:ext cx="3521358" cy="5294813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4C789FE4-8EED-432F-B675-C8223EA253CA}"/>
              </a:ext>
            </a:extLst>
          </p:cNvPr>
          <p:cNvGrpSpPr/>
          <p:nvPr/>
        </p:nvGrpSpPr>
        <p:grpSpPr>
          <a:xfrm>
            <a:off x="836024" y="1158238"/>
            <a:ext cx="1905125" cy="3646285"/>
            <a:chOff x="1201783" y="1306286"/>
            <a:chExt cx="2124891" cy="406690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A6A137D-57A7-4BDE-BB0F-3E12F339DBE3}"/>
                </a:ext>
              </a:extLst>
            </p:cNvPr>
            <p:cNvSpPr/>
            <p:nvPr/>
          </p:nvSpPr>
          <p:spPr>
            <a:xfrm>
              <a:off x="1201783" y="1306286"/>
              <a:ext cx="2124891" cy="4066903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A4552E-532A-4AF9-95BF-9AD34263F65C}"/>
                </a:ext>
              </a:extLst>
            </p:cNvPr>
            <p:cNvCxnSpPr>
              <a:stCxn id="5" idx="0"/>
              <a:endCxn id="5" idx="2"/>
            </p:cNvCxnSpPr>
            <p:nvPr/>
          </p:nvCxnSpPr>
          <p:spPr>
            <a:xfrm>
              <a:off x="2264229" y="1306286"/>
              <a:ext cx="0" cy="4066903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E57E5D-BAB0-4A0E-8A60-4238F4114D4D}"/>
                </a:ext>
              </a:extLst>
            </p:cNvPr>
            <p:cNvCxnSpPr/>
            <p:nvPr/>
          </p:nvCxnSpPr>
          <p:spPr>
            <a:xfrm>
              <a:off x="2808515" y="1306286"/>
              <a:ext cx="0" cy="4066903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7EFCBD8-4A68-43E4-9806-3217C0BA6318}"/>
                </a:ext>
              </a:extLst>
            </p:cNvPr>
            <p:cNvCxnSpPr/>
            <p:nvPr/>
          </p:nvCxnSpPr>
          <p:spPr>
            <a:xfrm>
              <a:off x="1719943" y="1306286"/>
              <a:ext cx="0" cy="4066903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2D4EE49-86A4-4B0B-9C5A-A58BDE4B26D0}"/>
                </a:ext>
              </a:extLst>
            </p:cNvPr>
            <p:cNvCxnSpPr>
              <a:cxnSpLocks/>
              <a:stCxn id="5" idx="1"/>
              <a:endCxn id="5" idx="3"/>
            </p:cNvCxnSpPr>
            <p:nvPr/>
          </p:nvCxnSpPr>
          <p:spPr>
            <a:xfrm>
              <a:off x="1201783" y="3339738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368B67-601F-4E5E-9B92-7E30FD5627EF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4397830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4F0881D-E62C-42A6-A7EB-3DB10FFB77CF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3901441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9E28586-2DF1-439B-9063-B2AE7DA912A0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4894218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DF91EA4-BE58-473E-BFDF-3C2337CC5D48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2420984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2902785-95E8-4314-B76F-50379BFE0A64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2891247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81687DC-4D48-4E1D-BA44-45C69C766EFB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1907178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 descr="Graphical user interface&#10;&#10;Description automatically generated">
            <a:extLst>
              <a:ext uri="{FF2B5EF4-FFF2-40B4-BE49-F238E27FC236}">
                <a16:creationId xmlns:a16="http://schemas.microsoft.com/office/drawing/2014/main" id="{73664BD6-DECB-4350-BDAE-981C38BD69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919" y="0"/>
            <a:ext cx="2902690" cy="3161211"/>
          </a:xfrm>
          <a:prstGeom prst="rect">
            <a:avLst/>
          </a:prstGeom>
        </p:spPr>
      </p:pic>
      <p:pic>
        <p:nvPicPr>
          <p:cNvPr id="24" name="Picture 23" descr="Graphical user interface&#10;&#10;Description automatically generated">
            <a:extLst>
              <a:ext uri="{FF2B5EF4-FFF2-40B4-BE49-F238E27FC236}">
                <a16:creationId xmlns:a16="http://schemas.microsoft.com/office/drawing/2014/main" id="{3C177F7E-F3A2-42C5-B18E-7D50D68242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5972" y="0"/>
            <a:ext cx="2902690" cy="3161211"/>
          </a:xfrm>
          <a:prstGeom prst="rect">
            <a:avLst/>
          </a:prstGeom>
        </p:spPr>
      </p:pic>
      <p:pic>
        <p:nvPicPr>
          <p:cNvPr id="26" name="Picture 25" descr="A picture containing text&#10;&#10;Description automatically generated">
            <a:extLst>
              <a:ext uri="{FF2B5EF4-FFF2-40B4-BE49-F238E27FC236}">
                <a16:creationId xmlns:a16="http://schemas.microsoft.com/office/drawing/2014/main" id="{EB4FC821-3E88-4A7F-B139-08DF43F15F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445" y="-2"/>
            <a:ext cx="2902691" cy="316121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A9BDB66-0DB1-4E3B-AABF-0B526F2BE6E6}"/>
              </a:ext>
            </a:extLst>
          </p:cNvPr>
          <p:cNvSpPr txBox="1"/>
          <p:nvPr/>
        </p:nvSpPr>
        <p:spPr>
          <a:xfrm>
            <a:off x="3725217" y="3060453"/>
            <a:ext cx="2264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exx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E90069-C7A7-43D9-960E-7DD9F1E3D344}"/>
              </a:ext>
            </a:extLst>
          </p:cNvPr>
          <p:cNvSpPr txBox="1"/>
          <p:nvPr/>
        </p:nvSpPr>
        <p:spPr>
          <a:xfrm>
            <a:off x="6436571" y="3056489"/>
            <a:ext cx="2264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eyy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BCE6FB-7AF2-4E27-92DE-5D372A34A9FD}"/>
              </a:ext>
            </a:extLst>
          </p:cNvPr>
          <p:cNvSpPr txBox="1"/>
          <p:nvPr/>
        </p:nvSpPr>
        <p:spPr>
          <a:xfrm>
            <a:off x="9445386" y="3114795"/>
            <a:ext cx="2264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exy</a:t>
            </a:r>
            <a:endParaRPr lang="en-US" dirty="0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DA4BE961-12A9-439A-B6EA-3A8F309D5C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7172" y="3484127"/>
            <a:ext cx="4513543" cy="33738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B317F1-AB6B-4985-A57E-B9380A019F34}"/>
              </a:ext>
            </a:extLst>
          </p:cNvPr>
          <p:cNvSpPr txBox="1"/>
          <p:nvPr/>
        </p:nvSpPr>
        <p:spPr>
          <a:xfrm>
            <a:off x="1183340" y="4895856"/>
            <a:ext cx="1210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40 mm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B8ACA55-471B-49DD-B5A4-60E175C84EE0}"/>
              </a:ext>
            </a:extLst>
          </p:cNvPr>
          <p:cNvSpPr txBox="1"/>
          <p:nvPr/>
        </p:nvSpPr>
        <p:spPr>
          <a:xfrm rot="5400000">
            <a:off x="2145" y="2796713"/>
            <a:ext cx="1210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80 mm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0A0539-7D2B-4AE7-8CF8-5CC84EE73388}"/>
              </a:ext>
            </a:extLst>
          </p:cNvPr>
          <p:cNvSpPr txBox="1"/>
          <p:nvPr/>
        </p:nvSpPr>
        <p:spPr>
          <a:xfrm>
            <a:off x="10331881" y="3768649"/>
            <a:ext cx="1666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  <a:r>
              <a:rPr lang="en-US" baseline="-25000" dirty="0"/>
              <a:t>1</a:t>
            </a:r>
            <a:r>
              <a:rPr lang="en-US" dirty="0"/>
              <a:t> = 2.2 </a:t>
            </a:r>
            <a:r>
              <a:rPr lang="en-US" dirty="0" err="1"/>
              <a:t>Mpa</a:t>
            </a:r>
            <a:endParaRPr lang="en-US" dirty="0"/>
          </a:p>
          <a:p>
            <a:r>
              <a:rPr lang="en-US" dirty="0"/>
              <a:t>E</a:t>
            </a:r>
            <a:r>
              <a:rPr lang="en-US" baseline="-25000" dirty="0"/>
              <a:t>2</a:t>
            </a:r>
            <a:r>
              <a:rPr lang="en-US" dirty="0"/>
              <a:t> = 1 </a:t>
            </a:r>
            <a:r>
              <a:rPr lang="en-US" dirty="0" err="1"/>
              <a:t>Mpa</a:t>
            </a:r>
            <a:endParaRPr lang="en-US" dirty="0"/>
          </a:p>
          <a:p>
            <a:r>
              <a:rPr lang="en-US" dirty="0"/>
              <a:t>Each square is 10mm x 10mm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8890467-C833-470E-B9CA-9A910DE69162}"/>
              </a:ext>
            </a:extLst>
          </p:cNvPr>
          <p:cNvGrpSpPr/>
          <p:nvPr/>
        </p:nvGrpSpPr>
        <p:grpSpPr>
          <a:xfrm>
            <a:off x="8390436" y="3534632"/>
            <a:ext cx="1570578" cy="3005984"/>
            <a:chOff x="1201783" y="1306286"/>
            <a:chExt cx="2124891" cy="406690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432C15E-D353-4F06-9EAD-28173C6B21E5}"/>
                </a:ext>
              </a:extLst>
            </p:cNvPr>
            <p:cNvSpPr/>
            <p:nvPr/>
          </p:nvSpPr>
          <p:spPr>
            <a:xfrm>
              <a:off x="1201783" y="1306286"/>
              <a:ext cx="2124891" cy="4066903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aseline="-25000" dirty="0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5A33AAE-D4BA-4C97-BA12-413D00469E6A}"/>
                </a:ext>
              </a:extLst>
            </p:cNvPr>
            <p:cNvCxnSpPr>
              <a:stCxn id="31" idx="0"/>
              <a:endCxn id="31" idx="2"/>
            </p:cNvCxnSpPr>
            <p:nvPr/>
          </p:nvCxnSpPr>
          <p:spPr>
            <a:xfrm>
              <a:off x="2264229" y="1306286"/>
              <a:ext cx="0" cy="4066903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CDD1C28-3AFE-4785-B3B9-A994517E66D0}"/>
                </a:ext>
              </a:extLst>
            </p:cNvPr>
            <p:cNvCxnSpPr/>
            <p:nvPr/>
          </p:nvCxnSpPr>
          <p:spPr>
            <a:xfrm>
              <a:off x="2808515" y="1306286"/>
              <a:ext cx="0" cy="4066903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737E1D-65C5-477C-A14C-7CD76AA65F0C}"/>
                </a:ext>
              </a:extLst>
            </p:cNvPr>
            <p:cNvCxnSpPr/>
            <p:nvPr/>
          </p:nvCxnSpPr>
          <p:spPr>
            <a:xfrm>
              <a:off x="1719943" y="1306286"/>
              <a:ext cx="0" cy="4066903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909214D-1673-4884-97A0-4615C0F02C35}"/>
                </a:ext>
              </a:extLst>
            </p:cNvPr>
            <p:cNvCxnSpPr>
              <a:cxnSpLocks/>
              <a:stCxn id="31" idx="1"/>
              <a:endCxn id="31" idx="3"/>
            </p:cNvCxnSpPr>
            <p:nvPr/>
          </p:nvCxnSpPr>
          <p:spPr>
            <a:xfrm>
              <a:off x="1201783" y="3339738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D093581-B384-47D1-BC58-0A3BD6FFFA59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4397830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E738996-EFFA-4D3C-9DAD-DA96CCFCE5F6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3901441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B941CB9-1995-471F-B2AB-E1740C9604F2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4894218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F651351-42A9-445A-AA22-4E8DE616C9B9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2420984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1EAD05D-B5C6-4D4F-B3A9-2E6D6B7B7D29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2891247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022E7D5-720C-4A36-B956-4A665057CD6F}"/>
                </a:ext>
              </a:extLst>
            </p:cNvPr>
            <p:cNvCxnSpPr>
              <a:cxnSpLocks/>
            </p:cNvCxnSpPr>
            <p:nvPr/>
          </p:nvCxnSpPr>
          <p:spPr>
            <a:xfrm>
              <a:off x="1201783" y="1907178"/>
              <a:ext cx="2124891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397394D8-6B36-495E-B203-ADF14998257D}"/>
              </a:ext>
            </a:extLst>
          </p:cNvPr>
          <p:cNvSpPr txBox="1"/>
          <p:nvPr/>
        </p:nvSpPr>
        <p:spPr>
          <a:xfrm>
            <a:off x="8433756" y="6171365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50A7FC-E41E-47C5-9142-74D3B6A6FFF6}"/>
              </a:ext>
            </a:extLst>
          </p:cNvPr>
          <p:cNvSpPr txBox="1"/>
          <p:nvPr/>
        </p:nvSpPr>
        <p:spPr>
          <a:xfrm>
            <a:off x="8820600" y="6176503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35C2F8B-349C-480F-8E2C-9155B45CCF6C}"/>
              </a:ext>
            </a:extLst>
          </p:cNvPr>
          <p:cNvSpPr txBox="1"/>
          <p:nvPr/>
        </p:nvSpPr>
        <p:spPr>
          <a:xfrm>
            <a:off x="9242791" y="6184366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EA46D7B-4B1E-4C37-9471-7CF467C99587}"/>
              </a:ext>
            </a:extLst>
          </p:cNvPr>
          <p:cNvSpPr txBox="1"/>
          <p:nvPr/>
        </p:nvSpPr>
        <p:spPr>
          <a:xfrm>
            <a:off x="9629635" y="6189504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D80D0F-BA0F-4C48-8FCC-2180BA3A058F}"/>
              </a:ext>
            </a:extLst>
          </p:cNvPr>
          <p:cNvSpPr txBox="1"/>
          <p:nvPr/>
        </p:nvSpPr>
        <p:spPr>
          <a:xfrm>
            <a:off x="8808606" y="5819696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FB414EB-A7EE-453D-8CCE-26AA7D6835DC}"/>
              </a:ext>
            </a:extLst>
          </p:cNvPr>
          <p:cNvSpPr txBox="1"/>
          <p:nvPr/>
        </p:nvSpPr>
        <p:spPr>
          <a:xfrm>
            <a:off x="9238641" y="5823786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D110CF-3FB7-4BB2-A3EA-0755478B13EC}"/>
              </a:ext>
            </a:extLst>
          </p:cNvPr>
          <p:cNvSpPr txBox="1"/>
          <p:nvPr/>
        </p:nvSpPr>
        <p:spPr>
          <a:xfrm>
            <a:off x="9621089" y="5823786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685299A-ADB8-428E-AAB8-96736B47A591}"/>
              </a:ext>
            </a:extLst>
          </p:cNvPr>
          <p:cNvSpPr txBox="1"/>
          <p:nvPr/>
        </p:nvSpPr>
        <p:spPr>
          <a:xfrm>
            <a:off x="8433162" y="5814351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0039231-54D7-4DB7-A42A-FE09BFE064E0}"/>
              </a:ext>
            </a:extLst>
          </p:cNvPr>
          <p:cNvSpPr txBox="1"/>
          <p:nvPr/>
        </p:nvSpPr>
        <p:spPr>
          <a:xfrm>
            <a:off x="8425210" y="5454535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91F26E7-4382-43C9-B5C6-60102950C16A}"/>
              </a:ext>
            </a:extLst>
          </p:cNvPr>
          <p:cNvSpPr txBox="1"/>
          <p:nvPr/>
        </p:nvSpPr>
        <p:spPr>
          <a:xfrm>
            <a:off x="8812054" y="5459673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659F83D-769D-4424-9BCF-0D513D8C324C}"/>
              </a:ext>
            </a:extLst>
          </p:cNvPr>
          <p:cNvSpPr txBox="1"/>
          <p:nvPr/>
        </p:nvSpPr>
        <p:spPr>
          <a:xfrm>
            <a:off x="9234245" y="5467536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AB6EBA2-04A2-49C0-A4A0-8B20F8AC7E08}"/>
              </a:ext>
            </a:extLst>
          </p:cNvPr>
          <p:cNvSpPr txBox="1"/>
          <p:nvPr/>
        </p:nvSpPr>
        <p:spPr>
          <a:xfrm>
            <a:off x="9621089" y="5472674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9EF1B71-2690-4CD9-95AD-BF02A78D944E}"/>
              </a:ext>
            </a:extLst>
          </p:cNvPr>
          <p:cNvSpPr txBox="1"/>
          <p:nvPr/>
        </p:nvSpPr>
        <p:spPr>
          <a:xfrm>
            <a:off x="8800060" y="5102866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EB903C5-067A-48A1-AAF9-0CD3FB6D271C}"/>
              </a:ext>
            </a:extLst>
          </p:cNvPr>
          <p:cNvSpPr txBox="1"/>
          <p:nvPr/>
        </p:nvSpPr>
        <p:spPr>
          <a:xfrm>
            <a:off x="9230095" y="5106956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8A5CE8E-D2E3-4426-BD5C-CB5A3050755D}"/>
              </a:ext>
            </a:extLst>
          </p:cNvPr>
          <p:cNvSpPr txBox="1"/>
          <p:nvPr/>
        </p:nvSpPr>
        <p:spPr>
          <a:xfrm>
            <a:off x="9612543" y="5106956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E76E307-D49C-418D-A83B-33ABFDD196FA}"/>
              </a:ext>
            </a:extLst>
          </p:cNvPr>
          <p:cNvSpPr txBox="1"/>
          <p:nvPr/>
        </p:nvSpPr>
        <p:spPr>
          <a:xfrm>
            <a:off x="8424616" y="5097521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FCE9E68-B066-4533-B826-A5FDD013B578}"/>
              </a:ext>
            </a:extLst>
          </p:cNvPr>
          <p:cNvSpPr txBox="1"/>
          <p:nvPr/>
        </p:nvSpPr>
        <p:spPr>
          <a:xfrm>
            <a:off x="8425373" y="4676760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96A46EE-26C0-4B72-9E38-8C098DB17102}"/>
              </a:ext>
            </a:extLst>
          </p:cNvPr>
          <p:cNvSpPr txBox="1"/>
          <p:nvPr/>
        </p:nvSpPr>
        <p:spPr>
          <a:xfrm>
            <a:off x="8812217" y="4681898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33DE60-34FE-484E-9015-7E78C2B6D891}"/>
              </a:ext>
            </a:extLst>
          </p:cNvPr>
          <p:cNvSpPr txBox="1"/>
          <p:nvPr/>
        </p:nvSpPr>
        <p:spPr>
          <a:xfrm>
            <a:off x="9234408" y="4689761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4AF6286-C8C7-4789-BED4-A7F4924E52FC}"/>
              </a:ext>
            </a:extLst>
          </p:cNvPr>
          <p:cNvSpPr txBox="1"/>
          <p:nvPr/>
        </p:nvSpPr>
        <p:spPr>
          <a:xfrm>
            <a:off x="9621252" y="4694899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4F8D25A-5BDE-48F6-9248-3D519B2AAF25}"/>
              </a:ext>
            </a:extLst>
          </p:cNvPr>
          <p:cNvSpPr txBox="1"/>
          <p:nvPr/>
        </p:nvSpPr>
        <p:spPr>
          <a:xfrm>
            <a:off x="8800223" y="4325091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5D15EA0-9E44-48CB-B827-E5E24C09429D}"/>
              </a:ext>
            </a:extLst>
          </p:cNvPr>
          <p:cNvSpPr txBox="1"/>
          <p:nvPr/>
        </p:nvSpPr>
        <p:spPr>
          <a:xfrm>
            <a:off x="9230258" y="4329181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3558C8D-9CA0-4101-83D3-317458BB037D}"/>
              </a:ext>
            </a:extLst>
          </p:cNvPr>
          <p:cNvSpPr txBox="1"/>
          <p:nvPr/>
        </p:nvSpPr>
        <p:spPr>
          <a:xfrm>
            <a:off x="9612706" y="4329181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70784D2-43CD-461B-86B4-480BC201D01A}"/>
              </a:ext>
            </a:extLst>
          </p:cNvPr>
          <p:cNvSpPr txBox="1"/>
          <p:nvPr/>
        </p:nvSpPr>
        <p:spPr>
          <a:xfrm>
            <a:off x="8424779" y="4319746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CD738C-2A2D-41FD-AA6E-4CE47F03391A}"/>
              </a:ext>
            </a:extLst>
          </p:cNvPr>
          <p:cNvSpPr txBox="1"/>
          <p:nvPr/>
        </p:nvSpPr>
        <p:spPr>
          <a:xfrm>
            <a:off x="8416827" y="3959930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AFF9EBC-4B8C-41A8-8339-79FD8EF58B91}"/>
              </a:ext>
            </a:extLst>
          </p:cNvPr>
          <p:cNvSpPr txBox="1"/>
          <p:nvPr/>
        </p:nvSpPr>
        <p:spPr>
          <a:xfrm>
            <a:off x="8803671" y="3965068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E726C75-BB5E-4F24-83B4-D67094420450}"/>
              </a:ext>
            </a:extLst>
          </p:cNvPr>
          <p:cNvSpPr txBox="1"/>
          <p:nvPr/>
        </p:nvSpPr>
        <p:spPr>
          <a:xfrm>
            <a:off x="9225862" y="3972931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CCAE2EF-2CBD-4988-B447-7B89D1089BB8}"/>
              </a:ext>
            </a:extLst>
          </p:cNvPr>
          <p:cNvSpPr txBox="1"/>
          <p:nvPr/>
        </p:nvSpPr>
        <p:spPr>
          <a:xfrm>
            <a:off x="9612706" y="3978069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F894BE2-631C-4BE7-B652-8C6F137B3D00}"/>
              </a:ext>
            </a:extLst>
          </p:cNvPr>
          <p:cNvSpPr txBox="1"/>
          <p:nvPr/>
        </p:nvSpPr>
        <p:spPr>
          <a:xfrm>
            <a:off x="8791677" y="3608261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06E9BF7-9297-4280-9F02-BAE71A8AE931}"/>
              </a:ext>
            </a:extLst>
          </p:cNvPr>
          <p:cNvSpPr txBox="1"/>
          <p:nvPr/>
        </p:nvSpPr>
        <p:spPr>
          <a:xfrm>
            <a:off x="9221712" y="3612351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A849E81-F248-4B01-AFE3-16FFCD7BF499}"/>
              </a:ext>
            </a:extLst>
          </p:cNvPr>
          <p:cNvSpPr txBox="1"/>
          <p:nvPr/>
        </p:nvSpPr>
        <p:spPr>
          <a:xfrm>
            <a:off x="9604160" y="3612351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180A685-2E48-433D-A23A-497C09AF9F95}"/>
              </a:ext>
            </a:extLst>
          </p:cNvPr>
          <p:cNvSpPr txBox="1"/>
          <p:nvPr/>
        </p:nvSpPr>
        <p:spPr>
          <a:xfrm>
            <a:off x="8416233" y="3602916"/>
            <a:ext cx="25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664416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53</Words>
  <Application>Microsoft Office PowerPoint</Application>
  <PresentationFormat>Widescreen</PresentationFormat>
  <Paragraphs>40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Mo, Chengyang</dc:creator>
  <cp:lastModifiedBy>Mo, Chengyang</cp:lastModifiedBy>
  <cp:revision>7</cp:revision>
  <dcterms:created xsi:type="dcterms:W3CDTF">2021-09-15T18:48:12Z</dcterms:created>
  <dcterms:modified xsi:type="dcterms:W3CDTF">2021-09-16T11:33:22Z</dcterms:modified>
</cp:coreProperties>
</file>

<file path=docProps/thumbnail.jpeg>
</file>